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66" r:id="rId4"/>
    <p:sldId id="259" r:id="rId5"/>
    <p:sldId id="261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C7FD41"/>
    <a:srgbClr val="F836C1"/>
    <a:srgbClr val="36D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8" d="100"/>
          <a:sy n="88" d="100"/>
        </p:scale>
        <p:origin x="120" y="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DF345DF-099E-4912-AF33-BB942FCB2A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B57AEE9-402D-4794-990D-AE82561862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CBDE5A5-FD72-4E2F-B985-A569A8FC5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5FC6D-056D-4160-921A-75F3C296F7AF}" type="datetimeFigureOut">
              <a:rPr lang="hu-HU" smtClean="0"/>
              <a:t>2023.03.07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99B507B-DE65-41FC-A9FD-FC92F83A1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87DB3A0-4EF7-4487-AA11-D2B3EB3E2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7B310-CDD1-4187-BDE6-ACF220F4F2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1021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E030B3F-5B77-4CB3-8FF5-5BBE2F310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416F4B48-885F-479A-B7C5-D7EB128A00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91959A3-FCC6-4AFC-B62A-5DB864E95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5FC6D-056D-4160-921A-75F3C296F7AF}" type="datetimeFigureOut">
              <a:rPr lang="hu-HU" smtClean="0"/>
              <a:t>2023.03.07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23F7405-F523-49B4-820D-BB3E8B85E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F9361B0-54A1-4B7E-90F0-9AC396E20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7B310-CDD1-4187-BDE6-ACF220F4F2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71343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88A353A4-8488-42F6-8FEB-10BD6957DF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9C372529-890B-45B7-8C6A-5ADC58C62B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B61F37F-9E15-447A-9634-84A3D3CF5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5FC6D-056D-4160-921A-75F3C296F7AF}" type="datetimeFigureOut">
              <a:rPr lang="hu-HU" smtClean="0"/>
              <a:t>2023.03.07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3D09E97-EB6D-4CC6-B98E-2225A2411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9E0689A-9109-479A-BDB3-95C6E6667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7B310-CDD1-4187-BDE6-ACF220F4F2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69191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8E0B48D-8863-4491-9B8E-109E305DB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11D7952-9C51-4B0B-BB0D-C75D62FF6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B6AB317-3A02-49AA-84BF-A0ECBAAF1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5FC6D-056D-4160-921A-75F3C296F7AF}" type="datetimeFigureOut">
              <a:rPr lang="hu-HU" smtClean="0"/>
              <a:t>2023.03.07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D8F2733-49F2-4882-8684-59B9AEF4E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7793BEE-7EBC-44A9-937C-2D7157CC9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7B310-CDD1-4187-BDE6-ACF220F4F2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6406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E00C7BD-6127-4737-BD8F-E794B1273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9B44E6B-EBC5-4D84-847B-DBBCFDAD6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8ED65FF-BE40-4EB4-9DBC-AC9DCAE85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5FC6D-056D-4160-921A-75F3C296F7AF}" type="datetimeFigureOut">
              <a:rPr lang="hu-HU" smtClean="0"/>
              <a:t>2023.03.07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88DD8BB-9EBF-4582-BBD3-FFBFE8FEF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11CC96B-8268-4297-8D32-885E1714B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7B310-CDD1-4187-BDE6-ACF220F4F2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53589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77E8FC-E17E-4714-B535-9A49AF8F6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86661CF-0B72-4D82-A8BC-FA39FF6192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DF1E14B1-9754-438E-8D92-4F19F96A0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5EBB9CC-87B5-44D2-92FC-53356C30A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5FC6D-056D-4160-921A-75F3C296F7AF}" type="datetimeFigureOut">
              <a:rPr lang="hu-HU" smtClean="0"/>
              <a:t>2023.03.07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6A8AE57B-8278-4D65-A6F6-DAC394B2F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262B966-B7C5-45F8-9AA2-8FFB7282A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7B310-CDD1-4187-BDE6-ACF220F4F2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60714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459CEC3-6C11-4B90-BA82-02E83AC3E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3D600ED-B4AE-42D7-B9F2-382618B07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98E025F-54E0-4306-BAE1-CD6262819D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38B304E6-6F4E-43D2-AD0A-A5C3F21084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DE49FCAB-D57D-4740-8DC3-82227D1F64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8F412DA3-4AF5-4402-99F6-82EA4A529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5FC6D-056D-4160-921A-75F3C296F7AF}" type="datetimeFigureOut">
              <a:rPr lang="hu-HU" smtClean="0"/>
              <a:t>2023.03.07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D43F45BC-E6FB-428F-8575-D06E6CCBC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72ABA5C7-6B1D-4040-A93A-0C5D73C6B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7B310-CDD1-4187-BDE6-ACF220F4F2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35512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87D3CF5-AB4C-48FE-8B57-494B09F66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61368051-5208-4AEC-975A-285CE4476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5FC6D-056D-4160-921A-75F3C296F7AF}" type="datetimeFigureOut">
              <a:rPr lang="hu-HU" smtClean="0"/>
              <a:t>2023.03.07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76D0AA3A-DC07-4C96-A834-894219347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A6888E1B-6707-4A31-B8E8-B0AE0948E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7B310-CDD1-4187-BDE6-ACF220F4F2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9894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6E33465C-FB28-4B9C-B295-B2E6F6CB5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5FC6D-056D-4160-921A-75F3C296F7AF}" type="datetimeFigureOut">
              <a:rPr lang="hu-HU" smtClean="0"/>
              <a:t>2023.03.07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A0FF7DF7-3F2F-48AC-871C-11C424334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94DD6BE-A468-4FD0-941F-7A2828076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7B310-CDD1-4187-BDE6-ACF220F4F2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28118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AE7133B-F15F-43CA-B164-E0E6E9DDF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455EFD9-3707-493B-A61B-73C4B9AB0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E865AC2D-F77A-452D-B44A-AFF1456F5D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8EA79F0-07AE-4CE9-AB63-C5A5DD0F4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5FC6D-056D-4160-921A-75F3C296F7AF}" type="datetimeFigureOut">
              <a:rPr lang="hu-HU" smtClean="0"/>
              <a:t>2023.03.07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D3C2E34-8A82-40F8-AE7C-3C45017AA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31BA91BE-CC28-4003-837B-1ED14D6F9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7B310-CDD1-4187-BDE6-ACF220F4F2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38353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23898ED-766B-4491-A47E-1A59D2438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0033B6A6-3B55-4C14-9548-15ED5BE144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CCFC5B1E-D030-4E74-B1A1-B2A223C0B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AE764D32-3FBD-4D81-8F24-588909669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5FC6D-056D-4160-921A-75F3C296F7AF}" type="datetimeFigureOut">
              <a:rPr lang="hu-HU" smtClean="0"/>
              <a:t>2023.03.07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E9FB836-AF9F-47A8-8DF0-AA87DAA62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6C253E5-E6FB-4F2B-8E20-20DAF92EC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7B310-CDD1-4187-BDE6-ACF220F4F2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33349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EB5EFE1E-882C-4039-BFD4-5F8CF3ABF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A388675A-326C-42D4-93C1-E18F4FAB4E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B004678-7B81-4273-8A5F-AB89484A50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5FC6D-056D-4160-921A-75F3C296F7AF}" type="datetimeFigureOut">
              <a:rPr lang="hu-HU" smtClean="0"/>
              <a:t>2023.03.07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9946686-D51A-4897-948F-02611DD51C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0BC923C-2981-4DCA-8357-366B228475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17B310-CDD1-4187-BDE6-ACF220F4F2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1281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4F46DE67-EEFA-4E92-81E9-3586116D5890}"/>
              </a:ext>
            </a:extLst>
          </p:cNvPr>
          <p:cNvSpPr/>
          <p:nvPr/>
        </p:nvSpPr>
        <p:spPr>
          <a:xfrm>
            <a:off x="1471612" y="2315369"/>
            <a:ext cx="9248775" cy="211455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AD22129-6239-47ED-94D1-B04A747F0E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 sz="4400" dirty="0"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Ötszáz (Proj1-Otszaz-10A_A)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92A2CA4-FB12-46FE-8B8C-FF44530708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err="1"/>
              <a:t>By</a:t>
            </a:r>
            <a:r>
              <a:rPr lang="hu-HU" dirty="0"/>
              <a:t>: Hajba Bálint, Kerpics Katrin</a:t>
            </a:r>
          </a:p>
        </p:txBody>
      </p:sp>
    </p:spTree>
    <p:extLst>
      <p:ext uri="{BB962C8B-B14F-4D97-AF65-F5344CB8AC3E}">
        <p14:creationId xmlns:p14="http://schemas.microsoft.com/office/powerpoint/2010/main" val="2524874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2000">
              <a:srgbClr val="C7FD4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BDE84F5-4C0D-4C9A-8056-8E29DD193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336" y="197345"/>
            <a:ext cx="10515600" cy="1325563"/>
          </a:xfrm>
        </p:spPr>
        <p:txBody>
          <a:bodyPr/>
          <a:lstStyle/>
          <a:p>
            <a:r>
              <a:rPr lang="hu-HU" dirty="0">
                <a:latin typeface="Century Gothic" panose="020B0502020202020204" pitchFamily="34" charset="0"/>
              </a:rPr>
              <a:t>Feladatok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31582FF-721F-4B53-83FC-8EE5244D1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336" y="1381125"/>
            <a:ext cx="11152464" cy="5380402"/>
          </a:xfrm>
        </p:spPr>
        <p:txBody>
          <a:bodyPr>
            <a:normAutofit fontScale="92500" lnSpcReduction="20000"/>
          </a:bodyPr>
          <a:lstStyle/>
          <a:p>
            <a:r>
              <a:rPr lang="hu-HU" sz="2600" dirty="0"/>
              <a:t>1. Feladat: Az első feladat a ‚penztar.txt’ file beolvasása volt. Ezt az alábbi kódsorral oldottuk meg:</a:t>
            </a:r>
          </a:p>
          <a:p>
            <a:r>
              <a:rPr lang="hu-HU" sz="2600" dirty="0"/>
              <a:t>2. Feladat: Ebben a feladatban azt kellett meghatároznunk, hogy összesen hány vásárlás történt.</a:t>
            </a:r>
          </a:p>
          <a:p>
            <a:r>
              <a:rPr lang="hu-HU" sz="2600" dirty="0"/>
              <a:t>3. Feladat: Itt azt kellett kiíratnunk, hogy összesen hány árucikket vásárolt az első vásárló.</a:t>
            </a:r>
          </a:p>
          <a:p>
            <a:r>
              <a:rPr lang="hu-HU" sz="2600" dirty="0"/>
              <a:t>4. Feladat: A negyedik feladatban három dolgot bekérnünk, egy vásárlás sorszámát, egy árucikk nevét és egy darabszámot.</a:t>
            </a:r>
          </a:p>
          <a:p>
            <a:r>
              <a:rPr lang="hu-HU" sz="2600" dirty="0"/>
              <a:t>5. Feladat: Az előzőleg bekért árucikk nevéből el kellett döntenünk, hogy melyik sorszámú vásárlásban vették a terméket először, utoljára, illetve, hogy összesen mennyit vettek belőle.</a:t>
            </a:r>
          </a:p>
          <a:p>
            <a:r>
              <a:rPr lang="hu-HU" sz="2600" dirty="0"/>
              <a:t>6. Feladat: A bekért darabszámból ki kellett számolnunk, hogy mennyi lenne a fizetendő összeg, ha a darabszámmal egyenlő árucikket vásárolnánk.</a:t>
            </a:r>
          </a:p>
          <a:p>
            <a:r>
              <a:rPr lang="hu-HU" sz="2600" dirty="0"/>
              <a:t>7. Feladat: Ebben a feladatban a bekért sorszámból kellett kiírnunk, hogy mit és abból mennyit vásároltak az azon sorszámú vásárlásban.</a:t>
            </a:r>
          </a:p>
          <a:p>
            <a:r>
              <a:rPr lang="hu-HU" sz="2600" dirty="0"/>
              <a:t>8. Feladat: Itt egy ‚osszeg.txt’ nevű fájlt kellett úgy megírnunk, hogy az minden vásárlásnál fizetendő összegeket tartalmazza.</a:t>
            </a:r>
          </a:p>
          <a:p>
            <a:pPr marL="0" indent="0">
              <a:buNone/>
            </a:pPr>
            <a:endParaRPr lang="hu-HU" sz="2100" dirty="0"/>
          </a:p>
        </p:txBody>
      </p:sp>
    </p:spTree>
    <p:extLst>
      <p:ext uri="{BB962C8B-B14F-4D97-AF65-F5344CB8AC3E}">
        <p14:creationId xmlns:p14="http://schemas.microsoft.com/office/powerpoint/2010/main" val="16445179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3300"/>
            </a:gs>
            <a:gs pos="95000">
              <a:schemeClr val="bg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CA81E91F-73B4-4B73-A1F3-E4556D996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336" y="1344858"/>
            <a:ext cx="6880308" cy="4351338"/>
          </a:xfrm>
        </p:spPr>
        <p:txBody>
          <a:bodyPr/>
          <a:lstStyle/>
          <a:p>
            <a:r>
              <a:rPr lang="hu-HU" dirty="0"/>
              <a:t>A forrás fáj neve ‚penztar.txt’ és abban volt különleges, hogy minden adat egy oszlopban volt. Hozzá a ‚Purchase.py’ osztályt készítettük.</a:t>
            </a:r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6376BF9E-4311-406B-B228-81F39F4CE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336" y="197345"/>
            <a:ext cx="10515600" cy="1325563"/>
          </a:xfrm>
        </p:spPr>
        <p:txBody>
          <a:bodyPr/>
          <a:lstStyle/>
          <a:p>
            <a:r>
              <a:rPr lang="hu-HU" dirty="0">
                <a:latin typeface="Century Gothic" panose="020B0502020202020204" pitchFamily="34" charset="0"/>
              </a:rPr>
              <a:t>Forrás és osztály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9FD0C99F-83A4-480F-A35E-C49A51760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043" y="366109"/>
            <a:ext cx="4406264" cy="6125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F13667BE-7742-49D2-A5AE-F4897F0B3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87" y="3001947"/>
            <a:ext cx="4687585" cy="3398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61024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836C1"/>
            </a:gs>
            <a:gs pos="95000">
              <a:schemeClr val="bg1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30BA5C78-EDEE-4932-AF23-FAE7F3FD5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354" y="1209675"/>
            <a:ext cx="10435582" cy="4562842"/>
          </a:xfrm>
        </p:spPr>
        <p:txBody>
          <a:bodyPr/>
          <a:lstStyle/>
          <a:p>
            <a:pPr marL="0" indent="0">
              <a:buNone/>
            </a:pPr>
            <a:r>
              <a:rPr lang="hu-HU" dirty="0"/>
              <a:t>A munkafelosztás a GitHubon kiosztott </a:t>
            </a:r>
            <a:r>
              <a:rPr lang="hu-HU" dirty="0" err="1"/>
              <a:t>issue-kon</a:t>
            </a:r>
            <a:r>
              <a:rPr lang="hu-HU" dirty="0"/>
              <a:t> tökéletesen látszik.</a:t>
            </a:r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487BF237-A17C-40DA-81E9-35DA46118083}"/>
              </a:ext>
            </a:extLst>
          </p:cNvPr>
          <p:cNvSpPr txBox="1">
            <a:spLocks/>
          </p:cNvSpPr>
          <p:nvPr/>
        </p:nvSpPr>
        <p:spPr>
          <a:xfrm>
            <a:off x="201336" y="1973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>
                <a:latin typeface="Century Gothic" panose="020B0502020202020204" pitchFamily="34" charset="0"/>
              </a:rPr>
              <a:t>Munkafelosztás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75891E83-D88B-40D5-89F2-8FF722A6B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401" y="1773986"/>
            <a:ext cx="7695488" cy="4886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6031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6D8F8"/>
            </a:gs>
            <a:gs pos="95000">
              <a:schemeClr val="bg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FA15CE5-03A1-41DB-B0B9-3EF854E78946}"/>
              </a:ext>
            </a:extLst>
          </p:cNvPr>
          <p:cNvSpPr txBox="1">
            <a:spLocks/>
          </p:cNvSpPr>
          <p:nvPr/>
        </p:nvSpPr>
        <p:spPr>
          <a:xfrm>
            <a:off x="201336" y="1973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b="1" dirty="0">
                <a:latin typeface="Century Gothic" panose="020B0502020202020204" pitchFamily="34" charset="0"/>
              </a:rPr>
              <a:t>Az elkészült feladatok: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520AE35-FD3B-4645-A7BE-5A4916461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336" y="1368425"/>
            <a:ext cx="11704718" cy="4351338"/>
          </a:xfrm>
        </p:spPr>
        <p:txBody>
          <a:bodyPr/>
          <a:lstStyle/>
          <a:p>
            <a:pPr marL="0" indent="0">
              <a:buNone/>
            </a:pPr>
            <a:r>
              <a:rPr lang="hu-HU" dirty="0"/>
              <a:t>1. feladat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                                                                                                                        2. feladat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3. feladat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E74FCE98-7516-4576-8202-EFC6DDCBD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30" y="1821729"/>
            <a:ext cx="4406862" cy="19456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3102465E-1D7F-47C2-9B6F-4CB95B647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885" y="4383025"/>
            <a:ext cx="5952858" cy="6404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5C139F6E-0C02-429E-9429-850B4ECD5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30" y="5344071"/>
            <a:ext cx="5048955" cy="1336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1140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00"/>
            </a:gs>
            <a:gs pos="95000">
              <a:schemeClr val="bg1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FA15CE5-03A1-41DB-B0B9-3EF854E78946}"/>
              </a:ext>
            </a:extLst>
          </p:cNvPr>
          <p:cNvSpPr txBox="1">
            <a:spLocks/>
          </p:cNvSpPr>
          <p:nvPr/>
        </p:nvSpPr>
        <p:spPr>
          <a:xfrm>
            <a:off x="201336" y="1973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b="1" dirty="0">
                <a:latin typeface="Century Gothic" panose="020B0502020202020204" pitchFamily="34" charset="0"/>
              </a:rPr>
              <a:t>Az elkészült feladatok: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520AE35-FD3B-4645-A7BE-5A4916461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336" y="1368426"/>
            <a:ext cx="11657584" cy="50040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/>
              <a:t>4. feladat: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                                                                                                                        5. feladat: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6. feladat: 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5AB4FEE8-21C6-485C-A72F-7D8275F58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807" y="3429000"/>
            <a:ext cx="4331447" cy="16913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9BC1F9E0-3806-4140-9F79-93685E88B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09" y="4553158"/>
            <a:ext cx="4190045" cy="1819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2CCE8CE7-B5E3-4C3C-95F5-42E1B4054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09" y="1884620"/>
            <a:ext cx="6296904" cy="11050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63283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50"/>
            </a:gs>
            <a:gs pos="9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FA15CE5-03A1-41DB-B0B9-3EF854E78946}"/>
              </a:ext>
            </a:extLst>
          </p:cNvPr>
          <p:cNvSpPr txBox="1">
            <a:spLocks/>
          </p:cNvSpPr>
          <p:nvPr/>
        </p:nvSpPr>
        <p:spPr>
          <a:xfrm>
            <a:off x="201336" y="1973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b="1" dirty="0">
                <a:latin typeface="Century Gothic" panose="020B0502020202020204" pitchFamily="34" charset="0"/>
              </a:rPr>
              <a:t>Az elkészült feladatok: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520AE35-FD3B-4645-A7BE-5A4916461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336" y="1368425"/>
            <a:ext cx="10515600" cy="4351338"/>
          </a:xfrm>
        </p:spPr>
        <p:txBody>
          <a:bodyPr>
            <a:normAutofit/>
          </a:bodyPr>
          <a:lstStyle/>
          <a:p>
            <a:r>
              <a:rPr lang="hu-HU" dirty="0"/>
              <a:t>7. feladat:</a:t>
            </a:r>
          </a:p>
          <a:p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8. feladat: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5AB4FEE8-21C6-485C-A72F-7D8275F58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30" y="1870301"/>
            <a:ext cx="5001323" cy="11968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9BC1F9E0-3806-4140-9F79-93685E88B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30" y="3888763"/>
            <a:ext cx="9831909" cy="9975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543568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376304-52BD-4B94-85CF-AC927BC97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65125"/>
            <a:ext cx="11125200" cy="1325563"/>
          </a:xfrm>
        </p:spPr>
        <p:txBody>
          <a:bodyPr/>
          <a:lstStyle/>
          <a:p>
            <a:r>
              <a:rPr lang="hu-HU" dirty="0">
                <a:latin typeface="Century Gothic" panose="020B0502020202020204" pitchFamily="34" charset="0"/>
              </a:rPr>
              <a:t>Tesztelés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9A6ECD5-6DAC-422F-9360-423DE600C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525" y="1466850"/>
            <a:ext cx="3667125" cy="4710113"/>
          </a:xfrm>
        </p:spPr>
        <p:txBody>
          <a:bodyPr/>
          <a:lstStyle/>
          <a:p>
            <a:r>
              <a:rPr lang="hu-HU" dirty="0"/>
              <a:t>A tesztelést Bálint készítette el.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77CECE7-EC2D-4621-8981-FFC4EE6FF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0" y="301648"/>
            <a:ext cx="5810251" cy="6254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E56B92B9-D63A-4F63-8C61-4CD9707994A7}"/>
              </a:ext>
            </a:extLst>
          </p:cNvPr>
          <p:cNvCxnSpPr/>
          <p:nvPr/>
        </p:nvCxnSpPr>
        <p:spPr>
          <a:xfrm>
            <a:off x="4076700" y="771525"/>
            <a:ext cx="0" cy="540543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844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295</Words>
  <Application>Microsoft Office PowerPoint</Application>
  <PresentationFormat>Szélesvásznú</PresentationFormat>
  <Paragraphs>39</Paragraphs>
  <Slides>8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Cascadia Code ExtraLight</vt:lpstr>
      <vt:lpstr>Century Gothic</vt:lpstr>
      <vt:lpstr>Office-téma</vt:lpstr>
      <vt:lpstr>Ötszáz (Proj1-Otszaz-10A_A)</vt:lpstr>
      <vt:lpstr>Feladatok</vt:lpstr>
      <vt:lpstr>Forrás és osztály</vt:lpstr>
      <vt:lpstr>PowerPoint-bemutató</vt:lpstr>
      <vt:lpstr>PowerPoint-bemutató</vt:lpstr>
      <vt:lpstr>PowerPoint-bemutató</vt:lpstr>
      <vt:lpstr>PowerPoint-bemutató</vt:lpstr>
      <vt:lpstr>Tesztelés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Ötszáz (Proj1-Otszaz-10A_A)</dc:title>
  <dc:creator>Kerpics Katrin Rebeka</dc:creator>
  <cp:lastModifiedBy>Kerpics Katrin Rebeka</cp:lastModifiedBy>
  <cp:revision>8</cp:revision>
  <dcterms:created xsi:type="dcterms:W3CDTF">2023-03-07T06:50:54Z</dcterms:created>
  <dcterms:modified xsi:type="dcterms:W3CDTF">2023-03-07T08:00:10Z</dcterms:modified>
</cp:coreProperties>
</file>